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7" r:id="rId3"/>
    <p:sldMasterId id="214748368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10282225" cx="18280050"/>
  <p:notesSz cx="6858000" cy="9144000"/>
  <p:embeddedFontLst>
    <p:embeddedFont>
      <p:font typeface="Roboto"/>
      <p:regular r:id="rId11"/>
      <p:bold r:id="rId12"/>
      <p:italic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oboto-regular.fntdata"/><Relationship Id="rId10" Type="http://schemas.openxmlformats.org/officeDocument/2006/relationships/slide" Target="slides/slide5.xml"/><Relationship Id="rId13" Type="http://schemas.openxmlformats.org/officeDocument/2006/relationships/font" Target="fonts/Roboto-italic.fntdata"/><Relationship Id="rId12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4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6985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57334" lvl="1" marL="914216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57517" lvl="2" marL="1828433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57698" lvl="3" marL="2742651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57882" lvl="4" marL="3656867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58063" lvl="5" marL="4571086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58246" lvl="6" marL="5485303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58430" lvl="7" marL="639952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58612" lvl="8" marL="7313737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  <a:b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would be the introduction slide of the topic that you are covering in this subsection.</a:t>
            </a:r>
          </a:p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this slide plays, you could talk about the main aim that we’d be covering in this video.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</a:p>
          <a:p>
            <a:pPr indent="-69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Before the start of the video, we’d like to highlight what are important topics or pointers that we’d be covering in this video. This slide would immediately follow the intro/name slide. This would just be say 2-3 points for the viewers to know what they are getting into.</a:t>
            </a:r>
          </a:p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</a:p>
          <a:p>
            <a:pPr indent="-69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Before the start of the video, we’d like to highlight what are important topics or pointers that we’d be covering in this video. This slide would immediately follow the intro/name slide. This would just be say 2-3 points for the viewers to know what they are getting into.</a:t>
            </a:r>
          </a:p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slide, like mentioned is to summarize the various videos we have seen in this section. This gives the viewers a sense of achievement that they have covered exactly what they were looking for.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</a:p>
          <a:p>
            <a:pPr indent="-69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Here the name of the next section needs to be mentioned. The narration as you guessed it would be just letting the viewer know what we’d be taking over next! ☺</a:t>
            </a:r>
          </a:p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and Subsection Title">
    <p:bg>
      <p:bgPr>
        <a:solidFill>
          <a:srgbClr val="F3702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780711" y="3636865"/>
            <a:ext cx="16437063" cy="186633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16"/>
              <a:buFont typeface="Calibri"/>
              <a:buNone/>
              <a:defRPr b="0" i="0" sz="959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ct val="99916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ct val="99916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ct val="99916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ct val="99916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ct val="99916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ct val="99916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ct val="99916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ct val="99916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780711" y="5575679"/>
            <a:ext cx="16437063" cy="86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08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08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08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08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08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08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08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08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08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/>
        </p:nvSpPr>
        <p:spPr>
          <a:xfrm flipH="1" rot="10800000">
            <a:off x="0" y="0"/>
            <a:ext cx="18280063" cy="93874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Shape 48"/>
          <p:cNvSpPr/>
          <p:nvPr/>
        </p:nvSpPr>
        <p:spPr>
          <a:xfrm flipH="1" rot="10800000">
            <a:off x="0" y="9241171"/>
            <a:ext cx="18280063" cy="148131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114251" y="9389302"/>
            <a:ext cx="16756724" cy="89298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28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28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28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28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28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28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28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28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Assembly)">
    <p:bg>
      <p:bgPr>
        <a:solidFill>
          <a:srgbClr val="3E5DAA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Classic)">
    <p:bg>
      <p:bgPr>
        <a:solidFill>
          <a:srgbClr val="F3702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Ruby)">
    <p:bg>
      <p:bgPr>
        <a:solidFill>
          <a:srgbClr val="EE2D4A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Field)">
    <p:bg>
      <p:bgPr>
        <a:solidFill>
          <a:srgbClr val="00A349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Evolve)">
    <p:bg>
      <p:bgPr>
        <a:solidFill>
          <a:srgbClr val="29BEC6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Hack)">
    <p:bg>
      <p:bgPr>
        <a:solidFill>
          <a:srgbClr val="4C3896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Sprint)">
    <p:bg>
      <p:bgPr>
        <a:solidFill>
          <a:srgbClr val="BE1A8C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and Subsection 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ctrTitle"/>
          </p:nvPr>
        </p:nvSpPr>
        <p:spPr>
          <a:xfrm>
            <a:off x="780711" y="3636865"/>
            <a:ext cx="16437063" cy="186633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16"/>
              <a:buFont typeface="Calibri"/>
              <a:buNone/>
              <a:defRPr b="0" i="0" sz="959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ct val="99916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ct val="99916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ct val="99916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ct val="99916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ct val="99916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ct val="99916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ct val="99916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ct val="99916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subTitle"/>
          </p:nvPr>
        </p:nvSpPr>
        <p:spPr>
          <a:xfrm>
            <a:off x="780711" y="5575679"/>
            <a:ext cx="16437063" cy="86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08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08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08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08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08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08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08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08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08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white.png" id="65" name="Shape 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 flipH="1" rot="10800000">
            <a:off x="0" y="1312192"/>
            <a:ext cx="18280063" cy="89700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Shape 14"/>
          <p:cNvSpPr/>
          <p:nvPr/>
        </p:nvSpPr>
        <p:spPr>
          <a:xfrm>
            <a:off x="0" y="1312094"/>
            <a:ext cx="18280063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Shape 15"/>
          <p:cNvSpPr txBox="1"/>
          <p:nvPr>
            <p:ph type="title"/>
          </p:nvPr>
        </p:nvSpPr>
        <p:spPr>
          <a:xfrm>
            <a:off x="196414" y="32685"/>
            <a:ext cx="17645539" cy="120484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00"/>
              <a:buFont typeface="Calibri"/>
              <a:buNone/>
              <a:defRPr b="0" i="0" sz="39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ct val="99888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ct val="99888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ct val="99888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ct val="99888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ct val="99888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ct val="99888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ct val="99888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ct val="99888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Course Titl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780711" y="5605055"/>
            <a:ext cx="16437063" cy="114606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22"/>
              <a:buFont typeface="Calibri"/>
              <a:buNone/>
              <a:defRPr b="0" i="0" sz="51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Packt-Logo-white.png" id="68" name="Shape 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5403" y="2954094"/>
            <a:ext cx="6728041" cy="3231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tandalone Introduction or Summar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921500" y="4128788"/>
            <a:ext cx="16437063" cy="202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04"/>
              <a:buFont typeface="Calibri"/>
              <a:buNone/>
              <a:defRPr b="0" i="0" sz="839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ct val="99904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ct val="99904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ct val="99904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ct val="99904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ct val="99904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ct val="99904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ct val="99904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ct val="99904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icon-white.png" id="71" name="Shape 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 flipH="1" rot="10800000">
            <a:off x="0" y="3370440"/>
            <a:ext cx="18280063" cy="69117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Shape 74"/>
          <p:cNvSpPr/>
          <p:nvPr/>
        </p:nvSpPr>
        <p:spPr>
          <a:xfrm>
            <a:off x="0" y="3370440"/>
            <a:ext cx="18280063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Shape 75"/>
          <p:cNvSpPr txBox="1"/>
          <p:nvPr>
            <p:ph type="title"/>
          </p:nvPr>
        </p:nvSpPr>
        <p:spPr>
          <a:xfrm>
            <a:off x="943390" y="1476767"/>
            <a:ext cx="16437063" cy="153468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943390" y="3836374"/>
            <a:ext cx="16437063" cy="54178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0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888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36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2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2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2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2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2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2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beacon.png" id="77" name="Shape 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 flipH="1" rot="10800000">
            <a:off x="0" y="3370440"/>
            <a:ext cx="18280063" cy="69117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0" y="3370440"/>
            <a:ext cx="18280063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Shape 81"/>
          <p:cNvSpPr txBox="1"/>
          <p:nvPr>
            <p:ph type="title"/>
          </p:nvPr>
        </p:nvSpPr>
        <p:spPr>
          <a:xfrm>
            <a:off x="943390" y="1476767"/>
            <a:ext cx="16437063" cy="153468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943390" y="3836375"/>
            <a:ext cx="7996328" cy="54178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0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888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36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2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2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2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2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16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16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2" type="body"/>
          </p:nvPr>
        </p:nvSpPr>
        <p:spPr>
          <a:xfrm>
            <a:off x="9384425" y="3836375"/>
            <a:ext cx="7996328" cy="54178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0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888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36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2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2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2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2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16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16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beacon.png" id="84" name="Shape 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 flipH="1" rot="10800000">
            <a:off x="0" y="1312192"/>
            <a:ext cx="18280063" cy="89700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0" y="1312094"/>
            <a:ext cx="18280063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Shape 88"/>
          <p:cNvSpPr txBox="1"/>
          <p:nvPr>
            <p:ph type="title"/>
          </p:nvPr>
        </p:nvSpPr>
        <p:spPr>
          <a:xfrm>
            <a:off x="196414" y="32685"/>
            <a:ext cx="17645539" cy="120484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00"/>
              <a:buFont typeface="Calibri"/>
              <a:buNone/>
              <a:defRPr b="0" i="0" sz="39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ct val="99888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ct val="99888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ct val="99888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ct val="99888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ct val="99888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ct val="99888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ct val="99888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ct val="99888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icon-beacon.png" id="89" name="Shape 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/>
        </p:nvSpPr>
        <p:spPr>
          <a:xfrm flipH="1" rot="10800000">
            <a:off x="6550356" y="50"/>
            <a:ext cx="11729707" cy="10282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Shape 92"/>
          <p:cNvSpPr/>
          <p:nvPr/>
        </p:nvSpPr>
        <p:spPr>
          <a:xfrm rot="-5400000">
            <a:off x="1517790" y="5032566"/>
            <a:ext cx="10282238" cy="217106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Shape 93"/>
          <p:cNvSpPr txBox="1"/>
          <p:nvPr>
            <p:ph type="title"/>
          </p:nvPr>
        </p:nvSpPr>
        <p:spPr>
          <a:xfrm>
            <a:off x="451958" y="715270"/>
            <a:ext cx="5613563" cy="190591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16"/>
              <a:buFont typeface="Calibri"/>
              <a:buNone/>
              <a:defRPr b="0" i="0" sz="47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ct val="99916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ct val="99916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ct val="99916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ct val="99916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ct val="99916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ct val="99916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ct val="99916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ct val="99916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451954" y="2930244"/>
            <a:ext cx="5613563" cy="63240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36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2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16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16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16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16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16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16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beacon.png" id="95" name="Shape 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980075" y="976049"/>
            <a:ext cx="16061026" cy="817781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16"/>
              <a:buFont typeface="Calibri"/>
              <a:buNone/>
              <a:defRPr b="0" i="0" sz="1199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ct val="99916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ct val="99916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ct val="99916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ct val="99916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ct val="99916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ct val="99916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ct val="99916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ct val="99916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icon-white.png" id="98" name="Shape 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lit Summar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/>
        </p:nvSpPr>
        <p:spPr>
          <a:xfrm flipH="1">
            <a:off x="0" y="0"/>
            <a:ext cx="9140032" cy="10282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Shape 101"/>
          <p:cNvSpPr/>
          <p:nvPr/>
        </p:nvSpPr>
        <p:spPr>
          <a:xfrm rot="5400000">
            <a:off x="3891310" y="5033166"/>
            <a:ext cx="10281039" cy="217106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Shape 102"/>
          <p:cNvSpPr txBox="1"/>
          <p:nvPr>
            <p:ph type="title"/>
          </p:nvPr>
        </p:nvSpPr>
        <p:spPr>
          <a:xfrm>
            <a:off x="530769" y="2465208"/>
            <a:ext cx="8086889" cy="296322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99904"/>
              <a:buFont typeface="Calibri"/>
              <a:buNone/>
              <a:defRPr b="0" i="0" sz="8396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buClr>
                <a:schemeClr val="dk2"/>
              </a:buClr>
              <a:buSzPct val="99904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buClr>
                <a:schemeClr val="dk2"/>
              </a:buClr>
              <a:buSzPct val="99904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buClr>
                <a:schemeClr val="dk2"/>
              </a:buClr>
              <a:buSzPct val="99904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buClr>
                <a:schemeClr val="dk2"/>
              </a:buClr>
              <a:buSzPct val="99904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buClr>
                <a:schemeClr val="dk2"/>
              </a:buClr>
              <a:buSzPct val="99904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buClr>
                <a:schemeClr val="dk2"/>
              </a:buClr>
              <a:buSzPct val="99904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buClr>
                <a:schemeClr val="dk2"/>
              </a:buClr>
              <a:buSzPct val="99904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buClr>
                <a:schemeClr val="dk2"/>
              </a:buClr>
              <a:buSzPct val="99904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" type="subTitle"/>
          </p:nvPr>
        </p:nvSpPr>
        <p:spPr>
          <a:xfrm>
            <a:off x="530769" y="5556360"/>
            <a:ext cx="8086889" cy="24690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04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04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04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04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04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04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04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04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04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2" type="body"/>
          </p:nvPr>
        </p:nvSpPr>
        <p:spPr>
          <a:xfrm>
            <a:off x="9874713" y="1447731"/>
            <a:ext cx="7670669" cy="73867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08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36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2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2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2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2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2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2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2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white.png" id="105" name="Shape 1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Author Profile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/>
        </p:nvSpPr>
        <p:spPr>
          <a:xfrm flipH="1">
            <a:off x="0" y="0"/>
            <a:ext cx="9140032" cy="10282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Shape 108"/>
          <p:cNvSpPr/>
          <p:nvPr/>
        </p:nvSpPr>
        <p:spPr>
          <a:xfrm rot="5400000">
            <a:off x="3891310" y="5033166"/>
            <a:ext cx="10281039" cy="217106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Shape 109"/>
          <p:cNvSpPr txBox="1"/>
          <p:nvPr>
            <p:ph type="title"/>
          </p:nvPr>
        </p:nvSpPr>
        <p:spPr>
          <a:xfrm>
            <a:off x="530769" y="6772113"/>
            <a:ext cx="8086889" cy="29632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ct val="99916"/>
              <a:buFont typeface="Calibri"/>
              <a:buNone/>
              <a:defRPr b="0" i="0" sz="4798" u="none" cap="none" strike="noStrike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buClr>
                <a:schemeClr val="dk2"/>
              </a:buClr>
              <a:buSzPct val="99904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buClr>
                <a:schemeClr val="dk2"/>
              </a:buClr>
              <a:buSzPct val="99904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buClr>
                <a:schemeClr val="dk2"/>
              </a:buClr>
              <a:buSzPct val="99904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buClr>
                <a:schemeClr val="dk2"/>
              </a:buClr>
              <a:buSzPct val="99904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buClr>
                <a:schemeClr val="dk2"/>
              </a:buClr>
              <a:buSzPct val="99904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buClr>
                <a:schemeClr val="dk2"/>
              </a:buClr>
              <a:buSzPct val="99904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buClr>
                <a:schemeClr val="dk2"/>
              </a:buClr>
              <a:buSzPct val="99904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buClr>
                <a:schemeClr val="dk2"/>
              </a:buClr>
              <a:buSzPct val="99904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9874713" y="1447731"/>
            <a:ext cx="7670669" cy="73867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08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36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2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2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2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2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2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2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2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white.png" id="111" name="Shape 1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rporate headshot of a man" id="112" name="Shape 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4116" y="1835103"/>
            <a:ext cx="4580211" cy="4580079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/>
        </p:nvSpPr>
        <p:spPr>
          <a:xfrm flipH="1" rot="10800000">
            <a:off x="0" y="0"/>
            <a:ext cx="18280063" cy="93874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Shape 115"/>
          <p:cNvSpPr/>
          <p:nvPr/>
        </p:nvSpPr>
        <p:spPr>
          <a:xfrm flipH="1" rot="10800000">
            <a:off x="0" y="9241171"/>
            <a:ext cx="18280063" cy="148131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114251" y="9389302"/>
            <a:ext cx="16756724" cy="89298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28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28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28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28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28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28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28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28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 flipH="1" rot="10800000">
            <a:off x="0" y="3370440"/>
            <a:ext cx="18280063" cy="69117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Shape 18"/>
          <p:cNvSpPr/>
          <p:nvPr/>
        </p:nvSpPr>
        <p:spPr>
          <a:xfrm>
            <a:off x="0" y="3370440"/>
            <a:ext cx="18280063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19"/>
          <p:cNvSpPr txBox="1"/>
          <p:nvPr>
            <p:ph type="title"/>
          </p:nvPr>
        </p:nvSpPr>
        <p:spPr>
          <a:xfrm>
            <a:off x="943390" y="1476767"/>
            <a:ext cx="16437063" cy="153468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943390" y="3836375"/>
            <a:ext cx="7996328" cy="54178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0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888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36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2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2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2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2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16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16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2" type="body"/>
          </p:nvPr>
        </p:nvSpPr>
        <p:spPr>
          <a:xfrm>
            <a:off x="9384425" y="3836375"/>
            <a:ext cx="7996328" cy="54178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0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888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36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2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2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2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2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16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16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921500" y="2495444"/>
            <a:ext cx="16437063" cy="392518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99908"/>
              <a:buFont typeface="Calibri"/>
              <a:buNone/>
              <a:defRPr b="0" i="0" sz="2398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buClr>
                <a:schemeClr val="dk2"/>
              </a:buClr>
              <a:buSzPct val="99908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buClr>
                <a:schemeClr val="dk2"/>
              </a:buClr>
              <a:buSzPct val="99908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buClr>
                <a:schemeClr val="dk2"/>
              </a:buClr>
              <a:buSzPct val="99908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buClr>
                <a:schemeClr val="dk2"/>
              </a:buClr>
              <a:buSzPct val="99908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buClr>
                <a:schemeClr val="dk2"/>
              </a:buClr>
              <a:buSzPct val="99908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buClr>
                <a:schemeClr val="dk2"/>
              </a:buClr>
              <a:buSzPct val="99908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buClr>
                <a:schemeClr val="dk2"/>
              </a:buClr>
              <a:buSzPct val="99908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buClr>
                <a:schemeClr val="dk2"/>
              </a:buClr>
              <a:buSzPct val="99908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3189415" y="6544819"/>
            <a:ext cx="11901233" cy="26003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100000"/>
              <a:buFont typeface="Calibri"/>
              <a:buNone/>
              <a:defRPr b="0" i="0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99928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99928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99928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99928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99928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99928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99928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99928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white.png" id="120" name="Shape 1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22" name="Shape 1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End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idx="1" type="body"/>
          </p:nvPr>
        </p:nvSpPr>
        <p:spPr>
          <a:xfrm>
            <a:off x="9136133" y="1128977"/>
            <a:ext cx="8208636" cy="8024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  <a:buFont typeface="Calibri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99928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99928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99928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99928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99928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99928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99928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99928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Packt-Logo-white.png" id="125" name="Shape 1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5403" y="3525180"/>
            <a:ext cx="6728041" cy="3231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Assembly)">
    <p:bg>
      <p:bgPr>
        <a:solidFill>
          <a:srgbClr val="3E5DAA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27" name="Shape 1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Classic)">
    <p:bg>
      <p:bgPr>
        <a:solidFill>
          <a:srgbClr val="333333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29" name="Shape 1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Ruby)">
    <p:bg>
      <p:bgPr>
        <a:solidFill>
          <a:srgbClr val="EE2D4A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31" name="Shape 1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Field)">
    <p:bg>
      <p:bgPr>
        <a:solidFill>
          <a:srgbClr val="00A349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33" name="Shape 1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Evolve)">
    <p:bg>
      <p:bgPr>
        <a:solidFill>
          <a:srgbClr val="29BEC6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35" name="Shape 1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Hack)">
    <p:bg>
      <p:bgPr>
        <a:solidFill>
          <a:srgbClr val="4C3896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37" name="Shape 1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Sprint)">
    <p:bg>
      <p:bgPr>
        <a:solidFill>
          <a:srgbClr val="BE1A8C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39" name="Shape 1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 flipH="1" rot="10800000">
            <a:off x="0" y="3370440"/>
            <a:ext cx="18280063" cy="69117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hape 24"/>
          <p:cNvSpPr/>
          <p:nvPr/>
        </p:nvSpPr>
        <p:spPr>
          <a:xfrm>
            <a:off x="0" y="3370440"/>
            <a:ext cx="18280063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Shape 25"/>
          <p:cNvSpPr txBox="1"/>
          <p:nvPr>
            <p:ph type="title"/>
          </p:nvPr>
        </p:nvSpPr>
        <p:spPr>
          <a:xfrm>
            <a:off x="943390" y="1476767"/>
            <a:ext cx="16437063" cy="153468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943390" y="3836374"/>
            <a:ext cx="16437063" cy="54178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0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888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36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2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2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2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2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2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9992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980075" y="976049"/>
            <a:ext cx="16061026" cy="817781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16"/>
              <a:buFont typeface="Calibri"/>
              <a:buNone/>
              <a:defRPr b="0" i="0" sz="1199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ct val="99916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ct val="99916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ct val="99916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ct val="99916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ct val="99916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ct val="99916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ct val="99916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ct val="99916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921500" y="2495444"/>
            <a:ext cx="16437063" cy="392518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99908"/>
              <a:buFont typeface="Calibri"/>
              <a:buNone/>
              <a:defRPr b="0" i="0" sz="2398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buClr>
                <a:schemeClr val="dk2"/>
              </a:buClr>
              <a:buSzPct val="99908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buClr>
                <a:schemeClr val="dk2"/>
              </a:buClr>
              <a:buSzPct val="99908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buClr>
                <a:schemeClr val="dk2"/>
              </a:buClr>
              <a:buSzPct val="99908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buClr>
                <a:schemeClr val="dk2"/>
              </a:buClr>
              <a:buSzPct val="99908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buClr>
                <a:schemeClr val="dk2"/>
              </a:buClr>
              <a:buSzPct val="99908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buClr>
                <a:schemeClr val="dk2"/>
              </a:buClr>
              <a:buSzPct val="99908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buClr>
                <a:schemeClr val="dk2"/>
              </a:buClr>
              <a:buSzPct val="99908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buClr>
                <a:schemeClr val="dk2"/>
              </a:buClr>
              <a:buSzPct val="99908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89415" y="6544819"/>
            <a:ext cx="11901233" cy="26003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100000"/>
              <a:buFont typeface="Calibri"/>
              <a:buNone/>
              <a:defRPr b="0" i="0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99928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99928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99928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99928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99928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99928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99928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99928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/>
        </p:nvSpPr>
        <p:spPr>
          <a:xfrm flipH="1" rot="10800000">
            <a:off x="6550356" y="50"/>
            <a:ext cx="11729707" cy="10282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Shape 34"/>
          <p:cNvSpPr/>
          <p:nvPr/>
        </p:nvSpPr>
        <p:spPr>
          <a:xfrm rot="-5400000">
            <a:off x="1517790" y="5032566"/>
            <a:ext cx="10282238" cy="217106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Shape 35"/>
          <p:cNvSpPr txBox="1"/>
          <p:nvPr>
            <p:ph type="title"/>
          </p:nvPr>
        </p:nvSpPr>
        <p:spPr>
          <a:xfrm>
            <a:off x="451958" y="715270"/>
            <a:ext cx="5613563" cy="190591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16"/>
              <a:buFont typeface="Calibri"/>
              <a:buNone/>
              <a:defRPr b="0" i="0" sz="47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ct val="99916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ct val="99916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ct val="99916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ct val="99916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ct val="99916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ct val="99916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ct val="99916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ct val="99916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451954" y="2930244"/>
            <a:ext cx="5613563" cy="63240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36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2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16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16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16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16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16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16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lit Summar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 flipH="1">
            <a:off x="0" y="0"/>
            <a:ext cx="9140032" cy="10282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Shape 39"/>
          <p:cNvSpPr/>
          <p:nvPr/>
        </p:nvSpPr>
        <p:spPr>
          <a:xfrm rot="5400000">
            <a:off x="3891310" y="5033166"/>
            <a:ext cx="10281039" cy="217106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Shape 40"/>
          <p:cNvSpPr txBox="1"/>
          <p:nvPr>
            <p:ph type="title"/>
          </p:nvPr>
        </p:nvSpPr>
        <p:spPr>
          <a:xfrm>
            <a:off x="530769" y="2465208"/>
            <a:ext cx="8086889" cy="296322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99904"/>
              <a:buFont typeface="Calibri"/>
              <a:buNone/>
              <a:defRPr b="0" i="0" sz="8396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buClr>
                <a:schemeClr val="dk2"/>
              </a:buClr>
              <a:buSzPct val="99904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buClr>
                <a:schemeClr val="dk2"/>
              </a:buClr>
              <a:buSzPct val="99904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buClr>
                <a:schemeClr val="dk2"/>
              </a:buClr>
              <a:buSzPct val="99904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buClr>
                <a:schemeClr val="dk2"/>
              </a:buClr>
              <a:buSzPct val="99904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buClr>
                <a:schemeClr val="dk2"/>
              </a:buClr>
              <a:buSzPct val="99904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buClr>
                <a:schemeClr val="dk2"/>
              </a:buClr>
              <a:buSzPct val="99904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buClr>
                <a:schemeClr val="dk2"/>
              </a:buClr>
              <a:buSzPct val="99904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buClr>
                <a:schemeClr val="dk2"/>
              </a:buClr>
              <a:buSzPct val="99904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" type="subTitle"/>
          </p:nvPr>
        </p:nvSpPr>
        <p:spPr>
          <a:xfrm>
            <a:off x="530769" y="5556360"/>
            <a:ext cx="8086889" cy="24690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04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04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04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04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04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04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04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04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04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2" type="body"/>
          </p:nvPr>
        </p:nvSpPr>
        <p:spPr>
          <a:xfrm>
            <a:off x="9874713" y="1447731"/>
            <a:ext cx="7670669" cy="73867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08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36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2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2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2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2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2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2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9992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Course Title and Author Name">
    <p:bg>
      <p:bgPr>
        <a:solidFill>
          <a:srgbClr val="F3702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ctrTitle"/>
          </p:nvPr>
        </p:nvSpPr>
        <p:spPr>
          <a:xfrm>
            <a:off x="780711" y="3636865"/>
            <a:ext cx="16437063" cy="186633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16"/>
              <a:buFont typeface="Calibri"/>
              <a:buNone/>
              <a:defRPr b="0" i="0" sz="959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ct val="99916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ct val="99916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ct val="99916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ct val="99916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ct val="99916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ct val="99916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ct val="99916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ct val="99916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780711" y="5575679"/>
            <a:ext cx="16437063" cy="86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08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08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08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08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08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08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08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08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08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29.xml"/><Relationship Id="rId22" Type="http://schemas.openxmlformats.org/officeDocument/2006/relationships/theme" Target="../theme/theme3.xml"/><Relationship Id="rId10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7.xml"/><Relationship Id="rId6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3333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943390" y="1476767"/>
            <a:ext cx="16437063" cy="153468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943390" y="3836374"/>
            <a:ext cx="16437063" cy="54178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143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Calibri"/>
              <a:buChar char="●"/>
              <a:defRPr b="0" i="0" sz="18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177672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28"/>
              <a:buFont typeface="Calibri"/>
              <a:buChar char="○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177672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28"/>
              <a:buFont typeface="Calibri"/>
              <a:buChar char="■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177672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28"/>
              <a:buFont typeface="Calibri"/>
              <a:buChar char="●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177672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28"/>
              <a:buFont typeface="Calibri"/>
              <a:buChar char="○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177672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28"/>
              <a:buFont typeface="Calibri"/>
              <a:buChar char="■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177672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28"/>
              <a:buFont typeface="Calibri"/>
              <a:buChar char="●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177672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28"/>
              <a:buFont typeface="Calibri"/>
              <a:buChar char="○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177672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28"/>
              <a:buFont typeface="Calibri"/>
              <a:buChar char="■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17039683" y="9386898"/>
            <a:ext cx="1096924" cy="7868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26873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00"/>
              <a:buFont typeface="Roboto"/>
              <a:buNone/>
            </a:pPr>
            <a:fld id="{00000000-1234-1234-1234-123412341234}" type="slidenum">
              <a:rPr b="0" i="0" lang="en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702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943390" y="1476767"/>
            <a:ext cx="16437063" cy="153468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943390" y="3836374"/>
            <a:ext cx="16437063" cy="54178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143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Calibri"/>
              <a:buChar char="●"/>
              <a:defRPr b="0" i="0" sz="18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177672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28"/>
              <a:buFont typeface="Calibri"/>
              <a:buChar char="○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177672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28"/>
              <a:buFont typeface="Calibri"/>
              <a:buChar char="■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177672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28"/>
              <a:buFont typeface="Calibri"/>
              <a:buChar char="●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177672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28"/>
              <a:buFont typeface="Calibri"/>
              <a:buChar char="○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177672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28"/>
              <a:buFont typeface="Calibri"/>
              <a:buChar char="■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177672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28"/>
              <a:buFont typeface="Calibri"/>
              <a:buChar char="●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177672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28"/>
              <a:buFont typeface="Calibri"/>
              <a:buChar char="○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177672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99928"/>
              <a:buFont typeface="Calibri"/>
              <a:buChar char="■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17039683" y="9386898"/>
            <a:ext cx="1096924" cy="7868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26873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9900"/>
              <a:buFont typeface="Roboto"/>
              <a:buNone/>
            </a:pPr>
            <a:fld id="{00000000-1234-1234-1234-123412341234}" type="slidenum">
              <a:rPr b="0" i="0" lang="en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ctrTitle"/>
          </p:nvPr>
        </p:nvSpPr>
        <p:spPr>
          <a:xfrm>
            <a:off x="780954" y="3636866"/>
            <a:ext cx="16436587" cy="1866336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0" lIns="182750" rIns="182750" wrap="square" tIns="182750">
            <a:noAutofit/>
          </a:bodyPr>
          <a:lstStyle/>
          <a:p>
            <a:pPr indent="-60909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16"/>
              <a:buFont typeface="Calibri"/>
              <a:buNone/>
            </a:pPr>
            <a:r>
              <a:rPr lang="en"/>
              <a:t>Deleting the notes</a:t>
            </a:r>
          </a:p>
        </p:txBody>
      </p:sp>
      <p:sp>
        <p:nvSpPr>
          <p:cNvPr id="145" name="Shape 145"/>
          <p:cNvSpPr txBox="1"/>
          <p:nvPr/>
        </p:nvSpPr>
        <p:spPr>
          <a:xfrm>
            <a:off x="780711" y="5575679"/>
            <a:ext cx="164370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18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i="0" lang="en" sz="439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Video </a:t>
            </a:r>
            <a:r>
              <a:rPr lang="en" sz="4398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" sz="439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" sz="4398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200555" y="34902"/>
            <a:ext cx="17637370" cy="1204319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675" lIns="182675" rIns="182675" wrap="square" tIns="182675">
            <a:noAutofit/>
          </a:bodyPr>
          <a:lstStyle/>
          <a:p>
            <a:pPr indent="-278764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772"/>
              <a:buFont typeface="Calibri"/>
              <a:buNone/>
            </a:pPr>
            <a:r>
              <a:rPr b="0" i="0" lang="en" sz="439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this Video, we are going to take a look at…</a:t>
            </a:r>
          </a:p>
        </p:txBody>
      </p:sp>
      <p:sp>
        <p:nvSpPr>
          <p:cNvPr id="151" name="Shape 151"/>
          <p:cNvSpPr txBox="1"/>
          <p:nvPr>
            <p:ph idx="4294967295" type="body"/>
          </p:nvPr>
        </p:nvSpPr>
        <p:spPr>
          <a:xfrm>
            <a:off x="421357" y="1777588"/>
            <a:ext cx="17416766" cy="8039384"/>
          </a:xfrm>
          <a:prstGeom prst="rect">
            <a:avLst/>
          </a:prstGeom>
          <a:noFill/>
          <a:ln>
            <a:noFill/>
          </a:ln>
        </p:spPr>
        <p:txBody>
          <a:bodyPr anchorCtr="0" anchor="t" bIns="182675" lIns="182675" rIns="182675" wrap="square" tIns="182675">
            <a:noAutofit/>
          </a:bodyPr>
          <a:lstStyle/>
          <a:p>
            <a:pPr indent="-723084" lvl="0" marL="91358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ct val="99850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Deleting the existing notes in the database</a:t>
            </a:r>
          </a:p>
          <a:p>
            <a:pPr indent="-723275" lvl="0" marL="913585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ct val="99925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Deploying the REST API to AWS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200555" y="34902"/>
            <a:ext cx="17637300" cy="12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675" lIns="182675" rIns="182675" wrap="square" tIns="182675">
            <a:noAutofit/>
          </a:bodyPr>
          <a:lstStyle/>
          <a:p>
            <a:pPr indent="-278764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772"/>
              <a:buFont typeface="Calibri"/>
              <a:buNone/>
            </a:pPr>
            <a:r>
              <a:rPr b="0" i="0" lang="en" sz="439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this Video, we’ve learned...</a:t>
            </a:r>
          </a:p>
        </p:txBody>
      </p:sp>
      <p:sp>
        <p:nvSpPr>
          <p:cNvPr id="157" name="Shape 157"/>
          <p:cNvSpPr txBox="1"/>
          <p:nvPr>
            <p:ph idx="4294967295" type="body"/>
          </p:nvPr>
        </p:nvSpPr>
        <p:spPr>
          <a:xfrm>
            <a:off x="421357" y="1777588"/>
            <a:ext cx="17416800" cy="80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675" lIns="182675" rIns="182675" wrap="square" tIns="182675">
            <a:noAutofit/>
          </a:bodyPr>
          <a:lstStyle/>
          <a:p>
            <a:pPr indent="-723083" lvl="0" marL="91358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99850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How to delete a note from the database</a:t>
            </a:r>
          </a:p>
          <a:p>
            <a:pPr indent="0" lv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196414" y="32685"/>
            <a:ext cx="17645539" cy="1204842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279144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08"/>
              <a:buFont typeface="Calibri"/>
              <a:buNone/>
            </a:pPr>
            <a:r>
              <a:rPr b="0" i="0" lang="en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</a:p>
        </p:txBody>
      </p:sp>
      <p:sp>
        <p:nvSpPr>
          <p:cNvPr id="163" name="Shape 163"/>
          <p:cNvSpPr txBox="1"/>
          <p:nvPr>
            <p:ph idx="4294967295" type="body"/>
          </p:nvPr>
        </p:nvSpPr>
        <p:spPr>
          <a:xfrm>
            <a:off x="427650" y="1776425"/>
            <a:ext cx="16997100" cy="80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750" lIns="182750" rIns="182750" wrap="square" tIns="182750">
            <a:noAutofit/>
          </a:bodyPr>
          <a:lstStyle/>
          <a:p>
            <a:pPr indent="-723488" lvl="0" marL="91398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99899"/>
              <a:buFont typeface="Calibri"/>
              <a:buChar char="●"/>
            </a:pPr>
            <a:r>
              <a:rPr lang="en" sz="3998">
                <a:solidFill>
                  <a:srgbClr val="434343"/>
                </a:solidFill>
              </a:rPr>
              <a:t>Created a Serverless REST API</a:t>
            </a:r>
          </a:p>
          <a:p>
            <a:pPr indent="-723488" lvl="0" marL="913988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ct val="99900"/>
              <a:buFont typeface="Calibri"/>
              <a:buChar char="●"/>
            </a:pPr>
            <a:r>
              <a:rPr lang="en" sz="3998">
                <a:solidFill>
                  <a:srgbClr val="434343"/>
                </a:solidFill>
              </a:rPr>
              <a:t>Set up a development environment</a:t>
            </a:r>
          </a:p>
          <a:p>
            <a:pPr indent="-723488" lvl="0" marL="913988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ct val="99900"/>
              <a:buFont typeface="Calibri"/>
              <a:buChar char="●"/>
            </a:pPr>
            <a:r>
              <a:rPr lang="en" sz="3998">
                <a:solidFill>
                  <a:srgbClr val="434343"/>
                </a:solidFill>
              </a:rPr>
              <a:t>Added a DynamoDB database connection to our application</a:t>
            </a:r>
          </a:p>
          <a:p>
            <a:pPr indent="-723488" lvl="0" marL="913988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ct val="99899"/>
              <a:buFont typeface="Calibri"/>
              <a:buChar char="●"/>
            </a:pPr>
            <a:r>
              <a:rPr lang="en" sz="3998">
                <a:solidFill>
                  <a:srgbClr val="434343"/>
                </a:solidFill>
              </a:rPr>
              <a:t>CRUD methods for database interaction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ctrTitle"/>
          </p:nvPr>
        </p:nvSpPr>
        <p:spPr>
          <a:xfrm>
            <a:off x="784582" y="3637519"/>
            <a:ext cx="16429453" cy="1865526"/>
          </a:xfrm>
          <a:prstGeom prst="rect">
            <a:avLst/>
          </a:prstGeom>
          <a:noFill/>
          <a:ln>
            <a:noFill/>
          </a:ln>
        </p:spPr>
        <p:txBody>
          <a:bodyPr anchorCtr="0" anchor="b" bIns="182675" lIns="182675" rIns="182675" wrap="square" tIns="182675">
            <a:noAutofit/>
          </a:bodyPr>
          <a:lstStyle/>
          <a:p>
            <a:pPr indent="-60909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16"/>
              <a:buFont typeface="Calibri"/>
              <a:buNone/>
            </a:pPr>
            <a:r>
              <a:rPr lang="en"/>
              <a:t>Creating a Facebook</a:t>
            </a:r>
            <a:br>
              <a:rPr lang="en"/>
            </a:br>
            <a:r>
              <a:rPr lang="en"/>
              <a:t>Messenger bot</a:t>
            </a:r>
          </a:p>
        </p:txBody>
      </p:sp>
      <p:sp>
        <p:nvSpPr>
          <p:cNvPr id="169" name="Shape 169"/>
          <p:cNvSpPr txBox="1"/>
          <p:nvPr>
            <p:ph idx="1" type="subTitle"/>
          </p:nvPr>
        </p:nvSpPr>
        <p:spPr>
          <a:xfrm>
            <a:off x="784582" y="5575490"/>
            <a:ext cx="16429453" cy="865023"/>
          </a:xfrm>
          <a:prstGeom prst="rect">
            <a:avLst/>
          </a:prstGeom>
          <a:noFill/>
          <a:ln>
            <a:noFill/>
          </a:ln>
        </p:spPr>
        <p:txBody>
          <a:bodyPr anchorCtr="0" anchor="t" bIns="182675" lIns="182675" rIns="182675" wrap="square" tIns="182675">
            <a:noAutofit/>
          </a:bodyPr>
          <a:lstStyle/>
          <a:p>
            <a:pPr indent="-279144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08"/>
              <a:buFont typeface="Calibri"/>
              <a:buNone/>
            </a:pPr>
            <a:r>
              <a:rPr b="0" i="0" lang="en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Next Section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ckt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ackt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